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Medium" panose="00000600000000000000" pitchFamily="2" charset="0"/>
      <p:regular r:id="rId19"/>
      <p:bold r:id="rId20"/>
      <p:italic r:id="rId21"/>
      <p:boldItalic r:id="rId22"/>
    </p:embeddedFont>
    <p:embeddedFont>
      <p:font typeface="Public Sans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49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78" y="72"/>
      </p:cViewPr>
      <p:guideLst>
        <p:guide orient="horz" pos="2395"/>
        <p:guide pos="2880"/>
        <p:guide orient="horz" pos="1429"/>
        <p:guide pos="423"/>
        <p:guide orient="horz" pos="149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700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“To-Do Planner”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Task - 4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79200" y="100800"/>
            <a:ext cx="8912399" cy="47876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To-Do Planner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80" y="1155065"/>
            <a:ext cx="4548505" cy="310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0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project focuses on delivering an efficient task management system with user-friendly features. It offers cross-platform accessibility for convenient task management on web and mobile devices. Collaborative capabilities enable users to share tasks and work together seamlessly. Additionally, customization options and goal tracking features provide a personalized and productive task management experience.</a:t>
            </a:r>
            <a:endParaRPr sz="1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EB Garamond Medium" panose="00000600000000000000"/>
              <a:cs typeface="Times New Roman" panose="02020603050405020304" pitchFamily="18" charset="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98425"/>
            <a:ext cx="8966200" cy="49777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1" y="2199949"/>
          <a:ext cx="4259230" cy="2621656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1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7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Au721220104046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indhuja.R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Jeevitha.V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Au721220104057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 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Karthikeyan.C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Au721220104024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itun.G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</a:t>
            </a:r>
            <a:r>
              <a:rPr lang="en-US" sz="1600" b="1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of  Backend</a:t>
            </a:r>
            <a:endParaRPr lang="en-US"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Using Node JS</a:t>
            </a: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For connection </a:t>
            </a: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by using Postgres DB</a:t>
            </a:r>
            <a:endParaRPr lang="en-US" sz="1400" b="0" i="0" u="none" strike="noStrike" cap="none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93600" y="72000"/>
            <a:ext cx="9050401" cy="50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5675" y="266699"/>
            <a:ext cx="176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Task-4</a:t>
            </a:r>
            <a:endParaRPr lang="en-JM" sz="18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9337" y="598576"/>
            <a:ext cx="7731512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Analysis: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Define project objectives, scope, and user requirements, considering market research and budget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an intuitive UI with React for the front end and build Java-based server-side components.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Implementation: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 essential features, such as task management, collaboration tools, and goal tracking.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and Deployment: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reliability and security through rigorous testing, followed by successful deployment.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Enhancement: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Continually gather user feedback and make updates to keep the To-Do Planner efficient and user-centric.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9337" y="3330497"/>
            <a:ext cx="81849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task involved providing information and guidance on developing a To-Do Planner project. This included creating a project title, defining a problem statement, proposing a solution, identifying technologies, and outlining key features. Additionally, we discussed the importance of a comprehensive To-Do Planner, technology choices (including Java), and key benefits. The task also involved outlining the development scope, step-wise description, and important project points. Finally, we crafted an introductory paragraph and summarized the project in various lengths, from multiple paragraphs to a few lines.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0B3EFF-7F09-C65E-68E5-57BEFF89F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00" y="888750"/>
            <a:ext cx="7085600" cy="3985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EB3473-9841-BEF7-AD50-77060AB86BD1}"/>
              </a:ext>
            </a:extLst>
          </p:cNvPr>
          <p:cNvSpPr txBox="1"/>
          <p:nvPr/>
        </p:nvSpPr>
        <p:spPr>
          <a:xfrm>
            <a:off x="568800" y="324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Running Status</a:t>
            </a:r>
          </a:p>
        </p:txBody>
      </p:sp>
    </p:spTree>
    <p:extLst>
      <p:ext uri="{BB962C8B-B14F-4D97-AF65-F5344CB8AC3E}">
        <p14:creationId xmlns:p14="http://schemas.microsoft.com/office/powerpoint/2010/main" val="3269494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08800" y="1825425"/>
            <a:ext cx="3283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JM" sz="16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https://github.com/20csa24</a:t>
            </a:r>
          </a:p>
          <a:p>
            <a:pPr marL="0" indent="0"/>
            <a:r>
              <a:rPr lang="en-JM" sz="16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https://github.com/20csa13</a:t>
            </a:r>
          </a:p>
          <a:p>
            <a:pPr marL="0" indent="0"/>
            <a:r>
              <a:rPr lang="en-IN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https://github.com/SahiSindhu</a:t>
            </a:r>
          </a:p>
          <a:p>
            <a:pPr marL="0" indent="0"/>
            <a:r>
              <a:rPr lang="en-IN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https://github.com/Umakarthikeyan007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438</Words>
  <Application>Microsoft Office PowerPoint</Application>
  <PresentationFormat>On-screen Show (16:9)</PresentationFormat>
  <Paragraphs>54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EB Garamond</vt:lpstr>
      <vt:lpstr>Times New Roman</vt:lpstr>
      <vt:lpstr>EB Garamond Medium</vt:lpstr>
      <vt:lpstr>Public Sans</vt:lpstr>
      <vt:lpstr>Noto Sans Symbols</vt:lpstr>
      <vt:lpstr>Simple Light</vt:lpstr>
      <vt:lpstr>PowerPoint Presentation</vt:lpstr>
      <vt:lpstr>To-Do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Nishanthan K</cp:lastModifiedBy>
  <cp:revision>12</cp:revision>
  <dcterms:created xsi:type="dcterms:W3CDTF">2020-08-13T11:21:00Z</dcterms:created>
  <dcterms:modified xsi:type="dcterms:W3CDTF">2023-11-14T04:00:40Z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B2A457FA279A407D9B15C66698A2BED6_12</vt:lpwstr>
  </property>
  <property fmtid="{D5CDD505-2E9C-101B-9397-08002B2CF9AE}" pid="3" name="KSOProductBuildVer">
    <vt:lpwstr>1033-12.2.0.13266</vt:lpwstr>
  </property>
</Properties>
</file>